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83" r:id="rId2"/>
    <p:sldId id="273" r:id="rId3"/>
    <p:sldId id="279" r:id="rId4"/>
    <p:sldId id="280" r:id="rId5"/>
    <p:sldId id="281" r:id="rId6"/>
    <p:sldId id="257" r:id="rId7"/>
    <p:sldId id="256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4" r:id="rId24"/>
    <p:sldId id="275" r:id="rId25"/>
    <p:sldId id="276" r:id="rId26"/>
    <p:sldId id="282" r:id="rId27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59" d="100"/>
          <a:sy n="59" d="100"/>
        </p:scale>
        <p:origin x="-159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5AA33-8FA0-4B2F-BBC9-BD071D471265}" type="datetimeFigureOut">
              <a:rPr lang="ar-SA" smtClean="0"/>
              <a:t>10/10/32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6BE1B-4B13-4457-80AE-D3085FD4BD3D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  <p:transition spd="med">
    <p:dissolve/>
    <p:sndAc>
      <p:stSnd>
        <p:snd r:embed="rId1" name="chimes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5AA33-8FA0-4B2F-BBC9-BD071D471265}" type="datetimeFigureOut">
              <a:rPr lang="ar-SA" smtClean="0"/>
              <a:t>10/10/32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6BE1B-4B13-4457-80AE-D3085FD4BD3D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  <p:transition spd="med">
    <p:dissolve/>
    <p:sndAc>
      <p:stSnd>
        <p:snd r:embed="rId1" name="chimes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5AA33-8FA0-4B2F-BBC9-BD071D471265}" type="datetimeFigureOut">
              <a:rPr lang="ar-SA" smtClean="0"/>
              <a:t>10/10/32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6BE1B-4B13-4457-80AE-D3085FD4BD3D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  <p:transition spd="med">
    <p:dissolve/>
    <p:sndAc>
      <p:stSnd>
        <p:snd r:embed="rId1" name="chimes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5AA33-8FA0-4B2F-BBC9-BD071D471265}" type="datetimeFigureOut">
              <a:rPr lang="ar-SA" smtClean="0"/>
              <a:t>10/10/32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6BE1B-4B13-4457-80AE-D3085FD4BD3D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  <p:transition spd="med">
    <p:dissolve/>
    <p:sndAc>
      <p:stSnd>
        <p:snd r:embed="rId1" name="chimes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5AA33-8FA0-4B2F-BBC9-BD071D471265}" type="datetimeFigureOut">
              <a:rPr lang="ar-SA" smtClean="0"/>
              <a:t>10/10/32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6BE1B-4B13-4457-80AE-D3085FD4BD3D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  <p:transition spd="med">
    <p:dissolve/>
    <p:sndAc>
      <p:stSnd>
        <p:snd r:embed="rId1" name="chimes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5AA33-8FA0-4B2F-BBC9-BD071D471265}" type="datetimeFigureOut">
              <a:rPr lang="ar-SA" smtClean="0"/>
              <a:t>10/10/32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6BE1B-4B13-4457-80AE-D3085FD4BD3D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  <p:transition spd="med">
    <p:dissolve/>
    <p:sndAc>
      <p:stSnd>
        <p:snd r:embed="rId1" name="chimes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5AA33-8FA0-4B2F-BBC9-BD071D471265}" type="datetimeFigureOut">
              <a:rPr lang="ar-SA" smtClean="0"/>
              <a:t>10/10/32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6BE1B-4B13-4457-80AE-D3085FD4BD3D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  <p:transition spd="med">
    <p:dissolve/>
    <p:sndAc>
      <p:stSnd>
        <p:snd r:embed="rId1" name="chimes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5AA33-8FA0-4B2F-BBC9-BD071D471265}" type="datetimeFigureOut">
              <a:rPr lang="ar-SA" smtClean="0"/>
              <a:t>10/10/32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6BE1B-4B13-4457-80AE-D3085FD4BD3D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  <p:transition spd="med">
    <p:dissolve/>
    <p:sndAc>
      <p:stSnd>
        <p:snd r:embed="rId1" name="chimes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5AA33-8FA0-4B2F-BBC9-BD071D471265}" type="datetimeFigureOut">
              <a:rPr lang="ar-SA" smtClean="0"/>
              <a:t>10/10/32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6BE1B-4B13-4457-80AE-D3085FD4BD3D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  <p:transition spd="med">
    <p:dissolve/>
    <p:sndAc>
      <p:stSnd>
        <p:snd r:embed="rId1" name="chimes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5AA33-8FA0-4B2F-BBC9-BD071D471265}" type="datetimeFigureOut">
              <a:rPr lang="ar-SA" smtClean="0"/>
              <a:t>10/10/32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6BE1B-4B13-4457-80AE-D3085FD4BD3D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  <p:transition spd="med">
    <p:dissolve/>
    <p:sndAc>
      <p:stSnd>
        <p:snd r:embed="rId1" name="chimes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05AA33-8FA0-4B2F-BBC9-BD071D471265}" type="datetimeFigureOut">
              <a:rPr lang="ar-SA" smtClean="0"/>
              <a:t>10/10/32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F6BE1B-4B13-4457-80AE-D3085FD4BD3D}" type="slidenum">
              <a:rPr lang="ar-SA" smtClean="0"/>
              <a:t>‹#›</a:t>
            </a:fld>
            <a:endParaRPr lang="ar-SA"/>
          </a:p>
        </p:txBody>
      </p:sp>
    </p:spTree>
  </p:cSld>
  <p:clrMapOvr>
    <a:masterClrMapping/>
  </p:clrMapOvr>
  <p:transition spd="med">
    <p:dissolve/>
    <p:sndAc>
      <p:stSnd>
        <p:snd r:embed="rId1" name="chimes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05AA33-8FA0-4B2F-BBC9-BD071D471265}" type="datetimeFigureOut">
              <a:rPr lang="ar-SA" smtClean="0"/>
              <a:t>10/10/32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F6BE1B-4B13-4457-80AE-D3085FD4BD3D}" type="slidenum">
              <a:rPr lang="ar-SA" smtClean="0"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dissolve/>
    <p:sndAc>
      <p:stSnd>
        <p:snd r:embed="rId13" name="chimes.wav"/>
      </p:stSnd>
    </p:sndAc>
  </p:transition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gif"/><Relationship Id="rId4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3fra12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4355976" cy="2914650"/>
          </a:xfrm>
          <a:prstGeom prst="rect">
            <a:avLst/>
          </a:prstGeom>
        </p:spPr>
      </p:pic>
      <p:pic>
        <p:nvPicPr>
          <p:cNvPr id="6" name="صورة 5" descr="1-501855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5536" y="3140968"/>
            <a:ext cx="8064896" cy="2857500"/>
          </a:xfrm>
          <a:prstGeom prst="rect">
            <a:avLst/>
          </a:prstGeom>
        </p:spPr>
      </p:pic>
      <p:pic>
        <p:nvPicPr>
          <p:cNvPr id="7" name="صورة 6" descr="0de6b4be971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16016" y="332656"/>
            <a:ext cx="2880320" cy="3384376"/>
          </a:xfrm>
          <a:prstGeom prst="rect">
            <a:avLst/>
          </a:prstGeom>
        </p:spPr>
      </p:pic>
    </p:spTree>
  </p:cSld>
  <p:clrMapOvr>
    <a:masterClrMapping/>
  </p:clrMapOvr>
  <p:transition spd="med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عنصر نائب للمحتوى 3" descr="imagesCA4VW3FJ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23528" y="188640"/>
            <a:ext cx="8424936" cy="6192687"/>
          </a:xfrm>
        </p:spPr>
      </p:pic>
    </p:spTree>
  </p:cSld>
  <p:clrMapOvr>
    <a:masterClrMapping/>
  </p:clrMapOvr>
  <p:transition spd="med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عنصر نائب للمحتوى 3" descr="imagesCA6W6R96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539552" y="692696"/>
            <a:ext cx="7992888" cy="5544616"/>
          </a:xfrm>
        </p:spPr>
      </p:pic>
    </p:spTree>
  </p:cSld>
  <p:clrMapOvr>
    <a:masterClrMapping/>
  </p:clrMapOvr>
  <p:transition spd="med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عنصر نائب للمحتوى 3" descr="imagesCA7KMHI2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67545" y="404664"/>
            <a:ext cx="8208912" cy="6048672"/>
          </a:xfrm>
        </p:spPr>
      </p:pic>
    </p:spTree>
  </p:cSld>
  <p:clrMapOvr>
    <a:masterClrMapping/>
  </p:clrMapOvr>
  <p:transition spd="med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عنصر نائب للمحتوى 3" descr="imagesCA8AI86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23528" y="260648"/>
            <a:ext cx="8496944" cy="6264696"/>
          </a:xfrm>
        </p:spPr>
      </p:pic>
    </p:spTree>
  </p:cSld>
  <p:clrMapOvr>
    <a:masterClrMapping/>
  </p:clrMapOvr>
  <p:transition spd="med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عنصر نائب للمحتوى 3" descr="imagesCA8RTZ5B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95536" y="260648"/>
            <a:ext cx="8424936" cy="6192688"/>
          </a:xfrm>
        </p:spPr>
      </p:pic>
    </p:spTree>
  </p:cSld>
  <p:clrMapOvr>
    <a:masterClrMapping/>
  </p:clrMapOvr>
  <p:transition spd="med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عنصر نائب للمحتوى 3" descr="imagesCACK7MO8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spd="med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عنصر نائب للمحتوى 3" descr="imagesCAG52TBD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95536" y="260648"/>
            <a:ext cx="8424936" cy="6264696"/>
          </a:xfrm>
        </p:spPr>
      </p:pic>
    </p:spTree>
  </p:cSld>
  <p:clrMapOvr>
    <a:masterClrMapping/>
  </p:clrMapOvr>
  <p:transition spd="med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عنصر نائب للمحتوى 3" descr="imagesCAHUP1S3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597352"/>
          </a:xfrm>
        </p:spPr>
      </p:pic>
    </p:spTree>
  </p:cSld>
  <p:clrMapOvr>
    <a:masterClrMapping/>
  </p:clrMapOvr>
  <p:transition spd="med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عنصر نائب للمحتوى 3" descr="imagesCAIVP43C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95536" y="260648"/>
            <a:ext cx="8352928" cy="6264695"/>
          </a:xfrm>
        </p:spPr>
      </p:pic>
    </p:spTree>
  </p:cSld>
  <p:clrMapOvr>
    <a:masterClrMapping/>
  </p:clrMapOvr>
  <p:transition spd="med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عنصر نائب للمحتوى 3" descr="imagesCAJTV9HI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23529" y="188640"/>
            <a:ext cx="8424936" cy="6336703"/>
          </a:xfrm>
        </p:spPr>
      </p:pic>
    </p:spTree>
  </p:cSld>
  <p:clrMapOvr>
    <a:masterClrMapping/>
  </p:clrMapOvr>
  <p:transition spd="med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عنصر نائب للمحتوى 3" descr="imagesCAV70AFZ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23528" y="260648"/>
            <a:ext cx="8424936" cy="6264696"/>
          </a:xfrm>
        </p:spPr>
      </p:pic>
    </p:spTree>
  </p:cSld>
  <p:clrMapOvr>
    <a:masterClrMapping/>
  </p:clrMapOvr>
  <p:transition spd="med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عنصر نائب للمحتوى 3" descr="imagesCAKB884F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95536" y="260648"/>
            <a:ext cx="8424935" cy="6336704"/>
          </a:xfrm>
        </p:spPr>
      </p:pic>
    </p:spTree>
  </p:cSld>
  <p:clrMapOvr>
    <a:masterClrMapping/>
  </p:clrMapOvr>
  <p:transition spd="med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عنصر نائب للمحتوى 3" descr="imagesCAL52XDZ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23529" y="0"/>
            <a:ext cx="8424936" cy="6525344"/>
          </a:xfrm>
        </p:spPr>
      </p:pic>
    </p:spTree>
  </p:cSld>
  <p:clrMapOvr>
    <a:masterClrMapping/>
  </p:clrMapOvr>
  <p:transition spd="med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عنصر نائب للمحتوى 3" descr="imagesCAM8CD61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95537" y="260648"/>
            <a:ext cx="8352928" cy="6264696"/>
          </a:xfrm>
        </p:spPr>
      </p:pic>
    </p:spTree>
  </p:cSld>
  <p:clrMapOvr>
    <a:masterClrMapping/>
  </p:clrMapOvr>
  <p:transition spd="med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عنصر نائب للمحتوى 3" descr="imagesCAW4HPNW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95536" y="260648"/>
            <a:ext cx="8424936" cy="6192688"/>
          </a:xfrm>
        </p:spPr>
      </p:pic>
    </p:spTree>
  </p:cSld>
  <p:clrMapOvr>
    <a:masterClrMapping/>
  </p:clrMapOvr>
  <p:transition spd="med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عنصر نائب للمحتوى 3" descr="imagesCAWGY1L8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95537" y="260648"/>
            <a:ext cx="8352928" cy="6192687"/>
          </a:xfrm>
        </p:spPr>
      </p:pic>
    </p:spTree>
  </p:cSld>
  <p:clrMapOvr>
    <a:masterClrMapping/>
  </p:clrMapOvr>
  <p:transition spd="med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6" name="عنصر نائب للمحتوى 5" descr="imagesCAXUKDSD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23528" y="260648"/>
            <a:ext cx="8568952" cy="6336704"/>
          </a:xfrm>
        </p:spPr>
      </p:pic>
    </p:spTree>
  </p:cSld>
  <p:clrMapOvr>
    <a:masterClrMapping/>
  </p:clrMapOvr>
  <p:transition spd="med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1c1a0454-a9ec-4915-9cb3-d535bf3ffd1d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29000" y="764704"/>
            <a:ext cx="4959424" cy="5400600"/>
          </a:xfrm>
          <a:prstGeom prst="rect">
            <a:avLst/>
          </a:prstGeom>
        </p:spPr>
      </p:pic>
      <p:sp>
        <p:nvSpPr>
          <p:cNvPr id="5" name="مستطيل 4"/>
          <p:cNvSpPr/>
          <p:nvPr/>
        </p:nvSpPr>
        <p:spPr>
          <a:xfrm>
            <a:off x="395536" y="3861048"/>
            <a:ext cx="5719836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ar-SA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تقبلوا أجمل تحية</a:t>
            </a:r>
          </a:p>
          <a:p>
            <a:pPr algn="ctr"/>
            <a:r>
              <a:rPr lang="ar-SA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محبتكم : ذكــرى الغامدي</a:t>
            </a:r>
            <a:endParaRPr lang="ar-SA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6" name="مستطيل 5"/>
          <p:cNvSpPr/>
          <p:nvPr/>
        </p:nvSpPr>
        <p:spPr>
          <a:xfrm rot="19183278">
            <a:off x="-54328" y="1818729"/>
            <a:ext cx="44903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ar-SA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كل عام وأنتم بخيـر</a:t>
            </a:r>
            <a:endParaRPr lang="ar-SA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7" name="صورة 6" descr="2b49d4e86ec2f083bbb7dc8f8b9d8ce1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3528" y="5695950"/>
            <a:ext cx="5544616" cy="1162050"/>
          </a:xfrm>
          <a:prstGeom prst="rect">
            <a:avLst/>
          </a:prstGeom>
        </p:spPr>
      </p:pic>
    </p:spTree>
  </p:cSld>
  <p:clrMapOvr>
    <a:masterClrMapping/>
  </p:clrMapOvr>
  <p:transition spd="med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عنصر نائب للمحتوى 3" descr="untitled.bmp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5004048" y="260648"/>
            <a:ext cx="3816424" cy="6264696"/>
          </a:xfrm>
        </p:spPr>
      </p:pic>
      <p:pic>
        <p:nvPicPr>
          <p:cNvPr id="5" name="صورة 4" descr="untitledش.bmp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5536" y="188640"/>
            <a:ext cx="4104456" cy="6336704"/>
          </a:xfrm>
          <a:prstGeom prst="rect">
            <a:avLst/>
          </a:prstGeom>
        </p:spPr>
      </p:pic>
    </p:spTree>
  </p:cSld>
  <p:clrMapOvr>
    <a:masterClrMapping/>
  </p:clrMapOvr>
  <p:transition spd="med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عنصر نائب للمحتوى 3" descr="imagesCAYJF4WO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260648"/>
            <a:ext cx="8676456" cy="6120680"/>
          </a:xfrm>
        </p:spPr>
      </p:pic>
    </p:spTree>
  </p:cSld>
  <p:clrMapOvr>
    <a:masterClrMapping/>
  </p:clrMapOvr>
  <p:transition spd="med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عنصر نائب للمحتوى 3" descr="imagesCAYFBXR0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23528" y="260648"/>
            <a:ext cx="8496944" cy="6264695"/>
          </a:xfrm>
        </p:spPr>
      </p:pic>
    </p:spTree>
  </p:cSld>
  <p:clrMapOvr>
    <a:masterClrMapping/>
  </p:clrMapOvr>
  <p:transition spd="med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عنصر نائب للمحتوى 3" descr="imagesCA0SN745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827584" y="836712"/>
            <a:ext cx="6984776" cy="5256584"/>
          </a:xfrm>
        </p:spPr>
      </p:pic>
    </p:spTree>
  </p:cSld>
  <p:clrMapOvr>
    <a:masterClrMapping/>
  </p:clrMapOvr>
  <p:transition spd="med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صورة 3" descr="imagesCA0KH84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1560" y="404664"/>
            <a:ext cx="8064896" cy="5976664"/>
          </a:xfrm>
          <a:prstGeom prst="rect">
            <a:avLst/>
          </a:prstGeom>
        </p:spPr>
      </p:pic>
    </p:spTree>
  </p:cSld>
  <p:clrMapOvr>
    <a:masterClrMapping/>
  </p:clrMapOvr>
  <p:transition spd="med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عنصر نائب للمحتوى 3" descr="imagesCA0YK754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67544" y="260648"/>
            <a:ext cx="8280920" cy="5904655"/>
          </a:xfrm>
        </p:spPr>
      </p:pic>
    </p:spTree>
  </p:cSld>
  <p:clrMapOvr>
    <a:masterClrMapping/>
  </p:clrMapOvr>
  <p:transition spd="med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SA"/>
          </a:p>
        </p:txBody>
      </p:sp>
      <p:pic>
        <p:nvPicPr>
          <p:cNvPr id="4" name="عنصر نائب للمحتوى 3" descr="imagesCA2Z4LWM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188640"/>
            <a:ext cx="8892479" cy="6669360"/>
          </a:xfrm>
        </p:spPr>
      </p:pic>
    </p:spTree>
  </p:cSld>
  <p:clrMapOvr>
    <a:masterClrMapping/>
  </p:clrMapOvr>
  <p:transition spd="med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11</Words>
  <Application>Microsoft Office PowerPoint</Application>
  <PresentationFormat>عرض على الشاشة (3:4)‏</PresentationFormat>
  <Paragraphs>3</Paragraphs>
  <Slides>26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26</vt:i4>
      </vt:variant>
    </vt:vector>
  </HeadingPairs>
  <TitlesOfParts>
    <vt:vector size="27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  <vt:lpstr>الشريحة 12</vt:lpstr>
      <vt:lpstr>الشريحة 13</vt:lpstr>
      <vt:lpstr>الشريحة 14</vt:lpstr>
      <vt:lpstr>الشريحة 15</vt:lpstr>
      <vt:lpstr>الشريحة 16</vt:lpstr>
      <vt:lpstr>الشريحة 17</vt:lpstr>
      <vt:lpstr>الشريحة 18</vt:lpstr>
      <vt:lpstr>الشريحة 19</vt:lpstr>
      <vt:lpstr>الشريحة 20</vt:lpstr>
      <vt:lpstr>الشريحة 21</vt:lpstr>
      <vt:lpstr>الشريحة 22</vt:lpstr>
      <vt:lpstr>الشريحة 23</vt:lpstr>
      <vt:lpstr>الشريحة 24</vt:lpstr>
      <vt:lpstr>الشريحة 25</vt:lpstr>
      <vt:lpstr>الشريحة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sony</dc:creator>
  <cp:lastModifiedBy>sony</cp:lastModifiedBy>
  <cp:revision>3</cp:revision>
  <dcterms:created xsi:type="dcterms:W3CDTF">2011-09-07T23:00:59Z</dcterms:created>
  <dcterms:modified xsi:type="dcterms:W3CDTF">2011-09-07T23:18:17Z</dcterms:modified>
</cp:coreProperties>
</file>